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rbel" panose="020B0503020204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46100" y="-4763"/>
            <a:ext cx="5014913" cy="6862763"/>
            <a:chOff x="2928938" y="-4763"/>
            <a:chExt cx="5014912" cy="6862763"/>
          </a:xfrm>
        </p:grpSpPr>
        <p:sp>
          <p:nvSpPr>
            <p:cNvPr id="5" name="Freeform 6"/>
            <p:cNvSpPr>
              <a:spLocks/>
            </p:cNvSpPr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>
                <a:gd name="T0" fmla="*/ 0 w 670"/>
                <a:gd name="T1" fmla="*/ 2692400 h 1753"/>
                <a:gd name="T2" fmla="*/ 357188 w 670"/>
                <a:gd name="T3" fmla="*/ 2782888 h 1753"/>
                <a:gd name="T4" fmla="*/ 1063625 w 670"/>
                <a:gd name="T5" fmla="*/ 0 h 1753"/>
                <a:gd name="T6" fmla="*/ 682625 w 670"/>
                <a:gd name="T7" fmla="*/ 0 h 1753"/>
                <a:gd name="T8" fmla="*/ 0 w 670"/>
                <a:gd name="T9" fmla="*/ 2692400 h 17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6" name="Freeform 7"/>
            <p:cNvSpPr/>
            <p:nvPr/>
          </p:nvSpPr>
          <p:spPr bwMode="auto">
            <a:xfrm>
              <a:off x="2928938" y="-4763"/>
              <a:ext cx="1035050" cy="2673351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" name="Freeform 9"/>
            <p:cNvSpPr/>
            <p:nvPr/>
          </p:nvSpPr>
          <p:spPr bwMode="auto">
            <a:xfrm>
              <a:off x="2928938" y="2582863"/>
              <a:ext cx="2693987" cy="4275137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8" name="Freeform 10"/>
            <p:cNvSpPr/>
            <p:nvPr/>
          </p:nvSpPr>
          <p:spPr bwMode="auto">
            <a:xfrm>
              <a:off x="3371851" y="2692400"/>
              <a:ext cx="3332161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9" name="Freeform 11"/>
            <p:cNvSpPr/>
            <p:nvPr/>
          </p:nvSpPr>
          <p:spPr bwMode="auto">
            <a:xfrm>
              <a:off x="3367088" y="2687638"/>
              <a:ext cx="4576762" cy="4170362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0" name="Freeform 12"/>
            <p:cNvSpPr/>
            <p:nvPr/>
          </p:nvSpPr>
          <p:spPr bwMode="auto">
            <a:xfrm>
              <a:off x="2928938" y="2578100"/>
              <a:ext cx="3584574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C49DC-C163-4755-8ADD-B6A2DDEC75FA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3" y="5883275"/>
            <a:ext cx="43243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47FAF-7294-469D-9D58-FC3B9612856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8731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CCDD5B-EF5B-4C07-88C3-CC57F87762C3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57CE13-ECE9-4D9B-9952-E3ECC40D9D3A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91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>
            <a:normAutofit/>
          </a:bodyPr>
          <a:lstStyle>
            <a:lvl1pPr algn="ct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83D3D-3EC7-44C8-B25E-04607A07EA05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FF8A1E-5F44-4360-930E-AB64D76C4E4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94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99C71-33D7-4DD1-B4B8-B52950CE44A8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B90D4-2927-4954-9AE2-EC37F851A02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7720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43328-CC57-4FDA-A5AE-8DA4ABE6B7A1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0579F8-43BD-45FE-8FFF-70E67CFACB9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48748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13"/>
          <p:cNvSpPr txBox="1"/>
          <p:nvPr/>
        </p:nvSpPr>
        <p:spPr>
          <a:xfrm>
            <a:off x="1598613" y="8636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“</a:t>
            </a:r>
          </a:p>
        </p:txBody>
      </p:sp>
      <p:sp>
        <p:nvSpPr>
          <p:cNvPr id="6" name="TextBox 14"/>
          <p:cNvSpPr txBox="1"/>
          <p:nvPr/>
        </p:nvSpPr>
        <p:spPr>
          <a:xfrm>
            <a:off x="10893425" y="2819400"/>
            <a:ext cx="6096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8000" dirty="0">
                <a:effectLst/>
                <a:latin typeface="+mn-lt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F6CC5-28D5-4046-9733-62AD3F6A037C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B9AF3-21BA-48EC-9E6A-C7340F17E7C7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0430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rtlCol="0">
            <a:normAutofit/>
          </a:bodyPr>
          <a:lstStyle>
            <a:lvl1pPr>
              <a:defRPr lang="en-US" b="0" dirty="0"/>
            </a:lvl1pPr>
          </a:lstStyle>
          <a:p>
            <a:pPr lvl="0"/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41786-9AA9-43D6-BFBE-EFDDFED91A97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22872-7CCB-4D9B-8DA6-E49EDBF68DE3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729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FEEDF4-007A-4569-97D1-BA8B9251A708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896144-CA16-43D9-9561-DB0DF1E85F4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160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0EA25-B428-4AE3-9BAC-340052C44B5C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6F498F-20CF-40A3-A949-3897AD7FDBF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801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0F6AEA-6060-409F-B931-3E4359CA8927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2163" y="5867400"/>
            <a:ext cx="5508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F1B9F-D9A1-41A3-9185-9CCD3FBEA2D4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93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85AFED-AB26-4C0F-B817-964A5AE29A35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67141-4E29-4878-8E3F-3CE198DFAEF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10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7A839-1178-4015-AFA8-692E692A49B4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639CF-3CEE-464F-8D72-FF7E2FB74B6C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4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3C7C7-AD4A-44F9-AC64-272B63B1D227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04D145-49E9-4FC5-A90D-0EF81F0E4BCD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982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9B1EC-3CD3-4E59-B9ED-3F27A48BE707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C8FFDF-FAE6-43D4-8FF0-983F5B72B3AF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43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C8BD-AEA1-4A26-A77C-910A22C04C4B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D422DC-9C38-45AE-8559-0E958EC722EB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10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21062-1FE1-49A3-B31D-93ABD9B9B292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A6C815-6FA7-46DC-8C58-F6C375D04A21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812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4647F-71F0-4F3A-A240-497852F6D348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D3F7C-D95C-44B8-9A30-C1DBA806843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5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150813" y="0"/>
            <a:ext cx="2436812" cy="6858000"/>
            <a:chOff x="1320800" y="0"/>
            <a:chExt cx="2436813" cy="6858001"/>
          </a:xfrm>
        </p:grpSpPr>
        <p:sp>
          <p:nvSpPr>
            <p:cNvPr id="1032" name="Freeform 6"/>
            <p:cNvSpPr>
              <a:spLocks/>
            </p:cNvSpPr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>
                <a:gd name="T0" fmla="*/ 0 w 707"/>
                <a:gd name="T1" fmla="*/ 5286375 h 3357"/>
                <a:gd name="T2" fmla="*/ 247650 w 707"/>
                <a:gd name="T3" fmla="*/ 5329238 h 3357"/>
                <a:gd name="T4" fmla="*/ 1122363 w 707"/>
                <a:gd name="T5" fmla="*/ 0 h 3357"/>
                <a:gd name="T6" fmla="*/ 868363 w 707"/>
                <a:gd name="T7" fmla="*/ 0 h 3357"/>
                <a:gd name="T8" fmla="*/ 0 w 707"/>
                <a:gd name="T9" fmla="*/ 5286375 h 3357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1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1"/>
              <a:ext cx="1228726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7" y="5291139"/>
              <a:ext cx="1495426" cy="1566862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7" y="5286376"/>
              <a:ext cx="2130426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1"/>
              <a:ext cx="1695451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84313" y="685800"/>
            <a:ext cx="10018712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 style du titre</a:t>
            </a:r>
            <a:endParaRPr lang="en-US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84313" y="2667000"/>
            <a:ext cx="10018712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Modifiez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  <a:endParaRPr lang="en-US" altLang="fr-FR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963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EEE82A77-C1A2-4B5C-BF42-C207EC9CF036}" type="datetimeFigureOut">
              <a:rPr lang="en-US"/>
              <a:pPr>
                <a:defRPr/>
              </a:pPr>
              <a:t>7/18/2016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1750" y="5883275"/>
            <a:ext cx="70850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2163" y="5883275"/>
            <a:ext cx="550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2FDC2465-DCD7-477C-8990-2A440014F6C0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8" r:id="rId12"/>
    <p:sldLayoutId id="2147483702" r:id="rId13"/>
    <p:sldLayoutId id="2147483709" r:id="rId14"/>
    <p:sldLayoutId id="2147483703" r:id="rId15"/>
    <p:sldLayoutId id="2147483704" r:id="rId16"/>
    <p:sldLayoutId id="2147483705" r:id="rId17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000" kern="1200">
          <a:ln w="3175" cmpd="sng">
            <a:noFill/>
          </a:ln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orbel" panose="020B0503020204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857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00250" indent="-171450" algn="l" defTabSz="457200" rtl="0" eaLnBrk="1" fontAlgn="base" hangingPunct="1">
        <a:spcBef>
          <a:spcPct val="20000"/>
        </a:spcBef>
        <a:spcAft>
          <a:spcPts val="600"/>
        </a:spcAft>
        <a:buClr>
          <a:srgbClr val="1287C3"/>
        </a:buClr>
        <a:buSzPct val="14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Essai de Photoshop audio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Son enregistré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07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7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Ceci est le première essai de plugin de présentation de </a:t>
            </a:r>
            <a:r>
              <a:rPr lang="fr-FR" dirty="0" err="1" smtClean="0"/>
              <a:t>photoshop</a:t>
            </a:r>
            <a:r>
              <a:rPr lang="fr-FR" dirty="0" smtClean="0"/>
              <a:t> sur </a:t>
            </a:r>
            <a:r>
              <a:rPr lang="fr-FR" dirty="0" err="1" smtClean="0"/>
              <a:t>wordpress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Son enregistré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50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53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Ici pas de son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035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Ici on remet du son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4" name="Son enregistré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832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26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Merci et a </a:t>
            </a:r>
            <a:r>
              <a:rPr lang="fr-FR" dirty="0" err="1" smtClean="0"/>
              <a:t>bientoo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pic>
        <p:nvPicPr>
          <p:cNvPr id="4" name="Son enregistré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791200" y="31242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69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52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1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1" id="{59CCFA4E-4417-474E-8FAB-D57C3DEC32FB}" vid="{8F197EF7-4F0E-40F1-B626-37A1A34D65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Thème1</Template>
  <TotalTime>2</TotalTime>
  <Words>30</Words>
  <Application>Microsoft Office PowerPoint</Application>
  <PresentationFormat>Grand écran</PresentationFormat>
  <Paragraphs>5</Paragraphs>
  <Slides>5</Slides>
  <Notes>0</Notes>
  <HiddenSlides>0</HiddenSlides>
  <MMClips>4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8" baseType="lpstr">
      <vt:lpstr>Arial</vt:lpstr>
      <vt:lpstr>Corbel</vt:lpstr>
      <vt:lpstr>Thème1</vt:lpstr>
      <vt:lpstr>Essai de Photoshop audio</vt:lpstr>
      <vt:lpstr>Ceci est le première essai de plugin de présentation de photoshop sur wordpress</vt:lpstr>
      <vt:lpstr>Ici pas de son</vt:lpstr>
      <vt:lpstr>Ici on remet du son</vt:lpstr>
      <vt:lpstr>Merci et a bientoo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Essai de Photoshop audio</dc:title>
  <dc:creator>Flavien DELFORT</dc:creator>
  <cp:lastModifiedBy>Flavien DELFORT</cp:lastModifiedBy>
  <cp:revision>1</cp:revision>
  <dcterms:created xsi:type="dcterms:W3CDTF">2016-07-18T09:58:11Z</dcterms:created>
  <dcterms:modified xsi:type="dcterms:W3CDTF">2016-07-18T10:00:51Z</dcterms:modified>
</cp:coreProperties>
</file>