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2692400 h 1753"/>
                <a:gd name="T2" fmla="*/ 357188 w 670"/>
                <a:gd name="T3" fmla="*/ 2782888 h 1753"/>
                <a:gd name="T4" fmla="*/ 1063625 w 670"/>
                <a:gd name="T5" fmla="*/ 0 h 1753"/>
                <a:gd name="T6" fmla="*/ 682625 w 670"/>
                <a:gd name="T7" fmla="*/ 0 h 1753"/>
                <a:gd name="T8" fmla="*/ 0 w 670"/>
                <a:gd name="T9" fmla="*/ 2692400 h 1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C49DC-C163-4755-8ADD-B6A2DDEC75FA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47FAF-7294-469D-9D58-FC3B9612856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73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CDD5B-EF5B-4C07-88C3-CC57F87762C3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7CE13-ECE9-4D9B-9952-E3ECC40D9D3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83D3D-3EC7-44C8-B25E-04607A07EA05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F8A1E-5F44-4360-930E-AB64D76C4E4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94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99C71-33D7-4DD1-B4B8-B52950CE44A8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B90D4-2927-4954-9AE2-EC37F851A02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72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43328-CC57-4FDA-A5AE-8DA4ABE6B7A1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79F8-43BD-45FE-8FFF-70E67CFACB9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74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F6CC5-28D5-4046-9733-62AD3F6A037C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B9AF3-21BA-48EC-9E6A-C7340F17E7C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43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41786-9AA9-43D6-BFBE-EFDDFED91A97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22872-7CCB-4D9B-8DA6-E49EDBF68DE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72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EDF4-007A-4569-97D1-BA8B9251A708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6144-CA16-43D9-9561-DB0DF1E85F4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16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0EA25-B428-4AE3-9BAC-340052C44B5C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498F-20CF-40A3-A949-3897AD7FDBF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0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F6AEA-6060-409F-B931-3E4359CA8927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F1B9F-D9A1-41A3-9185-9CCD3FBEA2D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9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AFED-AB26-4C0F-B817-964A5AE29A35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67141-4E29-4878-8E3F-3CE198DFAEF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0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7A839-1178-4015-AFA8-692E692A49B4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639CF-3CEE-464F-8D72-FF7E2FB74B6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3C7C7-AD4A-44F9-AC64-272B63B1D227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4D145-49E9-4FC5-A90D-0EF81F0E4BC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8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9B1EC-3CD3-4E59-B9ED-3F27A48BE707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8FFDF-FAE6-43D4-8FF0-983F5B72B3A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4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C8BD-AEA1-4A26-A77C-910A22C04C4B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22DC-9C38-45AE-8559-0E958EC722E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1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21062-1FE1-49A3-B31D-93ABD9B9B292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6C815-6FA7-46DC-8C58-F6C375D04A2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12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4647F-71F0-4F3A-A240-497852F6D348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D3F7C-D95C-44B8-9A30-C1DBA806843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5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5286375 h 3357"/>
                <a:gd name="T2" fmla="*/ 247650 w 707"/>
                <a:gd name="T3" fmla="*/ 5329238 h 3357"/>
                <a:gd name="T4" fmla="*/ 1122363 w 707"/>
                <a:gd name="T5" fmla="*/ 0 h 3357"/>
                <a:gd name="T6" fmla="*/ 868363 w 707"/>
                <a:gd name="T7" fmla="*/ 0 h 3357"/>
                <a:gd name="T8" fmla="*/ 0 w 707"/>
                <a:gd name="T9" fmla="*/ 5286375 h 3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EE82A77-C1A2-4B5C-BF42-C207EC9CF036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FDC2465-DCD7-477C-8990-2A440014F6C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8" r:id="rId12"/>
    <p:sldLayoutId id="2147483702" r:id="rId13"/>
    <p:sldLayoutId id="2147483709" r:id="rId14"/>
    <p:sldLayoutId id="2147483703" r:id="rId15"/>
    <p:sldLayoutId id="2147483704" r:id="rId16"/>
    <p:sldLayoutId id="2147483705" r:id="rId1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Essai de Photoshop audio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7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Ceci est le première essai de plugin de présentation de </a:t>
            </a:r>
            <a:r>
              <a:rPr lang="fr-FR" dirty="0" err="1" smtClean="0"/>
              <a:t>photoshop</a:t>
            </a:r>
            <a:r>
              <a:rPr lang="fr-FR" dirty="0" smtClean="0"/>
              <a:t> sur </a:t>
            </a:r>
            <a:r>
              <a:rPr lang="fr-FR" dirty="0" err="1" smtClean="0"/>
              <a:t>wordpress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0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Ici pas de son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03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Ici on remet du son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3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et a </a:t>
            </a:r>
            <a:r>
              <a:rPr lang="fr-FR" dirty="0" err="1" smtClean="0"/>
              <a:t>bientoo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9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9CCFA4E-4417-474E-8FAB-D57C3DEC32FB}" vid="{8F197EF7-4F0E-40F1-B626-37A1A34D65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</TotalTime>
  <Words>30</Words>
  <Application>Microsoft Office PowerPoint</Application>
  <PresentationFormat>Grand écran</PresentationFormat>
  <Paragraphs>5</Paragraphs>
  <Slides>5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Corbel</vt:lpstr>
      <vt:lpstr>Thème1</vt:lpstr>
      <vt:lpstr>Essai de Photoshop audio</vt:lpstr>
      <vt:lpstr>Ceci est le première essai de plugin de présentation de photoshop sur wordpress</vt:lpstr>
      <vt:lpstr>Ici pas de son</vt:lpstr>
      <vt:lpstr>Ici on remet du son</vt:lpstr>
      <vt:lpstr>Merci et a bientoo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Essai de Photoshop audio</dc:title>
  <dc:creator>Flavien DELFORT</dc:creator>
  <cp:lastModifiedBy>Flavien DELFORT</cp:lastModifiedBy>
  <cp:revision>1</cp:revision>
  <dcterms:created xsi:type="dcterms:W3CDTF">2016-07-18T09:58:11Z</dcterms:created>
  <dcterms:modified xsi:type="dcterms:W3CDTF">2016-07-18T10:00:51Z</dcterms:modified>
</cp:coreProperties>
</file>